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Nunito"/>
      <p:regular r:id="rId15"/>
      <p:bold r:id="rId16"/>
      <p:italic r:id="rId17"/>
      <p:boldItalic r:id="rId18"/>
    </p:embeddedFont>
    <p:embeddedFont>
      <p:font typeface="Maven Pro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avenPr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regular.fntdata"/><Relationship Id="rId14" Type="http://schemas.openxmlformats.org/officeDocument/2006/relationships/slide" Target="slides/slide9.xml"/><Relationship Id="rId17" Type="http://schemas.openxmlformats.org/officeDocument/2006/relationships/font" Target="fonts/Nunito-italic.fntdata"/><Relationship Id="rId16" Type="http://schemas.openxmlformats.org/officeDocument/2006/relationships/font" Target="fonts/Nunito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avenPro-regular.fntdata"/><Relationship Id="rId6" Type="http://schemas.openxmlformats.org/officeDocument/2006/relationships/slide" Target="slides/slide1.xml"/><Relationship Id="rId18" Type="http://schemas.openxmlformats.org/officeDocument/2006/relationships/font" Target="fonts/Nuni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5eaf7bc31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5eaf7bc31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5eaf7bc31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5eaf7bc31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45eaf7bc31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45eaf7bc31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45eaf7bc31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45eaf7bc31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45eaf7bc31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45eaf7bc31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45eaf7bc31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45eaf7bc31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45eaf7bc31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45eaf7bc31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45eaf7bc31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45eaf7bc31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3.png"/><Relationship Id="rId7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Application de gestion de pension animale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Module Projet libre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Sommaire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2330375"/>
            <a:ext cx="7030500" cy="16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Présentation du projet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Technologies utilisées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Concurrence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Ambition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Questions 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du projet</a:t>
            </a:r>
            <a:endParaRPr/>
          </a:p>
        </p:txBody>
      </p:sp>
      <p:pic>
        <p:nvPicPr>
          <p:cNvPr id="290" name="Google Shape;2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025" y="2003075"/>
            <a:ext cx="196215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9825" y="1791825"/>
            <a:ext cx="4026232" cy="19646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2" name="Google Shape;292;p15"/>
          <p:cNvCxnSpPr/>
          <p:nvPr/>
        </p:nvCxnSpPr>
        <p:spPr>
          <a:xfrm>
            <a:off x="3111375" y="2856625"/>
            <a:ext cx="1273800" cy="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93" name="Google Shape;29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9375" y="3830188"/>
            <a:ext cx="1048750" cy="104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6525" y="3950425"/>
            <a:ext cx="857775" cy="8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72700" y="3950425"/>
            <a:ext cx="933851" cy="80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du projet</a:t>
            </a:r>
            <a:endParaRPr/>
          </a:p>
        </p:txBody>
      </p:sp>
      <p:pic>
        <p:nvPicPr>
          <p:cNvPr id="301" name="Google Shape;3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375" y="1468325"/>
            <a:ext cx="5712201" cy="329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du projet</a:t>
            </a:r>
            <a:endParaRPr/>
          </a:p>
        </p:txBody>
      </p:sp>
      <p:pic>
        <p:nvPicPr>
          <p:cNvPr id="307" name="Google Shape;3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0025" y="1706563"/>
            <a:ext cx="3228975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7250" y="2737875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Technologies utilisées</a:t>
            </a:r>
            <a:endParaRPr/>
          </a:p>
        </p:txBody>
      </p:sp>
      <p:pic>
        <p:nvPicPr>
          <p:cNvPr id="314" name="Google Shape;3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4000" y="1647300"/>
            <a:ext cx="3997325" cy="222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1375" y="1647300"/>
            <a:ext cx="3581250" cy="25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Concurrence</a:t>
            </a:r>
            <a:endParaRPr/>
          </a:p>
        </p:txBody>
      </p:sp>
      <p:sp>
        <p:nvSpPr>
          <p:cNvPr id="321" name="Google Shape;321;p19"/>
          <p:cNvSpPr txBox="1"/>
          <p:nvPr>
            <p:ph idx="1" type="body"/>
          </p:nvPr>
        </p:nvSpPr>
        <p:spPr>
          <a:xfrm>
            <a:off x="1303800" y="1990050"/>
            <a:ext cx="1438200" cy="3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Chenil 3D ouest</a:t>
            </a:r>
            <a:endParaRPr/>
          </a:p>
        </p:txBody>
      </p:sp>
      <p:pic>
        <p:nvPicPr>
          <p:cNvPr id="322" name="Google Shape;3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13250"/>
            <a:ext cx="8839204" cy="1395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Ambition</a:t>
            </a:r>
            <a:endParaRPr/>
          </a:p>
        </p:txBody>
      </p:sp>
      <p:pic>
        <p:nvPicPr>
          <p:cNvPr id="328" name="Google Shape;3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000" y="1312775"/>
            <a:ext cx="5341075" cy="352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9144000" cy="5143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